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8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6A3E-834C-A146-81AB-8B8D2C677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Zero to one!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6F15B-AB2D-4249-9B9A-24D61FB2A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Johnny Nguyen</a:t>
            </a:r>
          </a:p>
        </p:txBody>
      </p:sp>
    </p:spTree>
    <p:extLst>
      <p:ext uri="{BB962C8B-B14F-4D97-AF65-F5344CB8AC3E}">
        <p14:creationId xmlns:p14="http://schemas.microsoft.com/office/powerpoint/2010/main" val="367510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2217-BF18-E146-B084-9EDED8B7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 – Overview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D4BEE-08B3-BD49-93FC-68865B6E0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766" y="1566040"/>
            <a:ext cx="6786287" cy="42724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787F4-4CAF-ED44-BDCF-BDCC7A80D7CD}"/>
              </a:ext>
            </a:extLst>
          </p:cNvPr>
          <p:cNvSpPr txBox="1"/>
          <p:nvPr/>
        </p:nvSpPr>
        <p:spPr>
          <a:xfrm>
            <a:off x="7945821" y="1566040"/>
            <a:ext cx="3909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5 HTML pages</a:t>
            </a:r>
          </a:p>
          <a:p>
            <a:endParaRPr lang="en-US" dirty="0"/>
          </a:p>
          <a:p>
            <a:r>
              <a:rPr lang="en-US" sz="2000" b="1" dirty="0"/>
              <a:t>Accessibility: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navbar located on top of each page</a:t>
            </a:r>
          </a:p>
          <a:p>
            <a:endParaRPr lang="en-US" dirty="0"/>
          </a:p>
          <a:p>
            <a:r>
              <a:rPr lang="en-US" sz="2000" b="1" dirty="0"/>
              <a:t>Blog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blogs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Accessible via the same page</a:t>
            </a:r>
          </a:p>
          <a:p>
            <a:endParaRPr lang="en-US" dirty="0"/>
          </a:p>
          <a:p>
            <a:r>
              <a:rPr lang="en-US" b="1" dirty="0"/>
              <a:t>Portfolio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projects using flip animation for description of each project.</a:t>
            </a:r>
          </a:p>
        </p:txBody>
      </p:sp>
    </p:spTree>
    <p:extLst>
      <p:ext uri="{BB962C8B-B14F-4D97-AF65-F5344CB8AC3E}">
        <p14:creationId xmlns:p14="http://schemas.microsoft.com/office/powerpoint/2010/main" val="393710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202C-7FCD-E54B-B829-23A99F21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 Mockups  - 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64301-0A59-E94F-A881-0BA4651E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2" y="1827965"/>
            <a:ext cx="7028792" cy="39632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F6E09-3CA2-4D4A-8B70-8F87C114F2DA}"/>
              </a:ext>
            </a:extLst>
          </p:cNvPr>
          <p:cNvSpPr txBox="1"/>
          <p:nvPr/>
        </p:nvSpPr>
        <p:spPr>
          <a:xfrm>
            <a:off x="7978308" y="1857214"/>
            <a:ext cx="39098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separated sheets, 1st one with profile photos, contact buttons. 2</a:t>
            </a:r>
            <a:r>
              <a:rPr lang="en-US" baseline="30000" dirty="0"/>
              <a:t>nd</a:t>
            </a:r>
            <a:r>
              <a:rPr lang="en-US" dirty="0"/>
              <a:t> one with text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Color: Background of 3d dark green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Container: dark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: white </a:t>
            </a:r>
          </a:p>
          <a:p>
            <a:endParaRPr lang="en-US" dirty="0"/>
          </a:p>
          <a:p>
            <a:r>
              <a:rPr lang="en-US" sz="2000" b="1" dirty="0"/>
              <a:t>List of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, logo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gradient color (a mixture of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Font-Awesome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 to external Resume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9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121A-309E-024E-96F9-B625FC6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 Mockups  -  Education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E8E26-9849-894B-A5DE-AD38A4453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91" y="2141538"/>
            <a:ext cx="6695386" cy="36496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0B84D-1EEB-4F46-AD11-4CC9F208F15E}"/>
              </a:ext>
            </a:extLst>
          </p:cNvPr>
          <p:cNvSpPr txBox="1"/>
          <p:nvPr/>
        </p:nvSpPr>
        <p:spPr>
          <a:xfrm>
            <a:off x="8061435" y="1800533"/>
            <a:ext cx="390984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separated sheets, 1st one with profile photos, contact buttons. 2</a:t>
            </a:r>
            <a:r>
              <a:rPr lang="en-US" baseline="30000" dirty="0"/>
              <a:t>nd</a:t>
            </a:r>
            <a:r>
              <a:rPr lang="en-US" dirty="0"/>
              <a:t> one with text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Color: Background of 3d dark green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Container: dark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: white </a:t>
            </a:r>
          </a:p>
          <a:p>
            <a:endParaRPr lang="en-US" dirty="0"/>
          </a:p>
          <a:p>
            <a:r>
              <a:rPr lang="en-US" sz="2000" b="1" dirty="0"/>
              <a:t>List of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, logo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 shadow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Nth child() selector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2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121A-309E-024E-96F9-B625FC6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 Mockups  -  Blog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A3EBC9-B6FD-9248-A984-2F7574B9B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419" y="1950432"/>
            <a:ext cx="6518563" cy="36496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A5242-13AF-3043-AED5-DB38A39D4191}"/>
              </a:ext>
            </a:extLst>
          </p:cNvPr>
          <p:cNvSpPr txBox="1"/>
          <p:nvPr/>
        </p:nvSpPr>
        <p:spPr>
          <a:xfrm>
            <a:off x="8019872" y="2065867"/>
            <a:ext cx="3909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showcase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sub-containers for each blog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: white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blog shows content, feedback and like button</a:t>
            </a:r>
          </a:p>
          <a:p>
            <a:endParaRPr lang="en-US" dirty="0"/>
          </a:p>
          <a:p>
            <a:r>
              <a:rPr lang="en-US" sz="2000" b="1" dirty="0"/>
              <a:t>List of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, blog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Hover, image transformation,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 shadow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Form, text input, submit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9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121A-309E-024E-96F9-B625FC6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 Mockups  -  Portfolio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663FB4-CF48-B440-8807-2EB31E6A2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645" y="2065867"/>
            <a:ext cx="6592245" cy="36496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BD700-0EA6-884D-9288-A843D47A6FF2}"/>
              </a:ext>
            </a:extLst>
          </p:cNvPr>
          <p:cNvSpPr txBox="1"/>
          <p:nvPr/>
        </p:nvSpPr>
        <p:spPr>
          <a:xfrm>
            <a:off x="8019872" y="2065867"/>
            <a:ext cx="390984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separated cards, each show 1 individual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: Image, Name,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: Description, date &amp; time, read more button to explore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theme, white text</a:t>
            </a:r>
          </a:p>
          <a:p>
            <a:endParaRPr lang="en-US" dirty="0"/>
          </a:p>
          <a:p>
            <a:r>
              <a:rPr lang="en-US" sz="2000" b="1" dirty="0"/>
              <a:t>List of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, flex-wrap, flex-direction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Flip-card </a:t>
            </a:r>
            <a:r>
              <a:rPr lang="en-US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 to external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Font-awesome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0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121A-309E-024E-96F9-B625FC67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 Mockups  -  Contact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7ACFE2-C159-7B4E-B22C-CD3C5C9F1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65867"/>
            <a:ext cx="6857999" cy="36496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A9701-36CE-B34C-A8AF-32EA2D2253FD}"/>
              </a:ext>
            </a:extLst>
          </p:cNvPr>
          <p:cNvSpPr txBox="1"/>
          <p:nvPr/>
        </p:nvSpPr>
        <p:spPr>
          <a:xfrm>
            <a:off x="8061435" y="1800533"/>
            <a:ext cx="39098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single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viewer to input their name, email and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Container: dark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: white </a:t>
            </a:r>
          </a:p>
          <a:p>
            <a:endParaRPr lang="en-US" dirty="0"/>
          </a:p>
          <a:p>
            <a:r>
              <a:rPr lang="en-US" sz="2000" b="1" dirty="0"/>
              <a:t>List of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, logo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 shadow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area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7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F9AE-F00C-6B4E-87D5-13AEBF4B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6702-3586-5645-9A73-3BDADB80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6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247</TotalTime>
  <Words>321</Words>
  <Application>Microsoft Macintosh PowerPoint</Application>
  <PresentationFormat>Widescreen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My Zero to one!</vt:lpstr>
      <vt:lpstr>Sitemap – Overview </vt:lpstr>
      <vt:lpstr>Wireframes Mockups  -  Home page</vt:lpstr>
      <vt:lpstr>Wireframes Mockups  -  Education page</vt:lpstr>
      <vt:lpstr>Wireframes Mockups  -  Blog page</vt:lpstr>
      <vt:lpstr>Wireframes Mockups  -  Portfolio page</vt:lpstr>
      <vt:lpstr>Wireframes Mockups  -  Contact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Zero to one!</dc:title>
  <dc:creator>Microsoft Office User</dc:creator>
  <cp:lastModifiedBy>Microsoft Office User</cp:lastModifiedBy>
  <cp:revision>11</cp:revision>
  <dcterms:created xsi:type="dcterms:W3CDTF">2021-04-19T01:23:38Z</dcterms:created>
  <dcterms:modified xsi:type="dcterms:W3CDTF">2021-04-19T05:31:10Z</dcterms:modified>
</cp:coreProperties>
</file>